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3318" r:id="rId2"/>
    <p:sldId id="11572" r:id="rId3"/>
  </p:sldIdLst>
  <p:sldSz cx="12192000" cy="6858000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5005" autoAdjust="0"/>
    <p:restoredTop sz="94660"/>
  </p:normalViewPr>
  <p:slideViewPr>
    <p:cSldViewPr snapToGrid="0">
      <p:cViewPr varScale="1">
        <p:scale>
          <a:sx n="84" d="100"/>
          <a:sy n="84" d="100"/>
        </p:scale>
        <p:origin x="2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831851" y="1709742"/>
            <a:ext cx="10515601" cy="2852737"/>
          </a:xfrm>
          <a:prstGeom prst="rect">
            <a:avLst/>
          </a:prstGeom>
        </p:spPr>
        <p:txBody>
          <a:bodyPr anchor="b"/>
          <a:lstStyle>
            <a:lvl1pPr>
              <a:defRPr sz="5998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1851" y="4589464"/>
            <a:ext cx="10515601" cy="150018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2399">
                <a:solidFill>
                  <a:srgbClr val="888888"/>
                </a:solidFill>
              </a:defRPr>
            </a:lvl1pPr>
            <a:lvl2pPr marL="0" indent="457052">
              <a:buSzTx/>
              <a:buFontTx/>
              <a:buNone/>
              <a:defRPr sz="2399">
                <a:solidFill>
                  <a:srgbClr val="888888"/>
                </a:solidFill>
              </a:defRPr>
            </a:lvl2pPr>
            <a:lvl3pPr marL="0" indent="914103">
              <a:buSzTx/>
              <a:buFontTx/>
              <a:buNone/>
              <a:defRPr sz="2399">
                <a:solidFill>
                  <a:srgbClr val="888888"/>
                </a:solidFill>
              </a:defRPr>
            </a:lvl3pPr>
            <a:lvl4pPr marL="0" indent="1371154">
              <a:buSzTx/>
              <a:buFontTx/>
              <a:buNone/>
              <a:defRPr sz="2399">
                <a:solidFill>
                  <a:srgbClr val="888888"/>
                </a:solidFill>
              </a:defRPr>
            </a:lvl4pPr>
            <a:lvl5pPr marL="0" indent="1828205">
              <a:buSzTx/>
              <a:buFontTx/>
              <a:buNone/>
              <a:defRPr sz="2399">
                <a:solidFill>
                  <a:srgbClr val="888888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3007378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838201" y="1825625"/>
            <a:ext cx="5181600" cy="4351340"/>
          </a:xfrm>
          <a:prstGeom prst="rect">
            <a:avLst/>
          </a:prstGeom>
        </p:spPr>
        <p:txBody>
          <a:bodyPr/>
          <a:lstStyle/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88621611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839788" y="365127"/>
            <a:ext cx="10515601" cy="1325563"/>
          </a:xfrm>
          <a:prstGeom prst="rect">
            <a:avLst/>
          </a:prstGeom>
        </p:spPr>
        <p:txBody>
          <a:bodyPr/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839789" y="1681165"/>
            <a:ext cx="5157789" cy="82391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2399" b="1"/>
            </a:lvl1pPr>
            <a:lvl2pPr marL="0" indent="457052">
              <a:buSzTx/>
              <a:buFontTx/>
              <a:buNone/>
              <a:defRPr sz="2399" b="1"/>
            </a:lvl2pPr>
            <a:lvl3pPr marL="0" indent="914103">
              <a:buSzTx/>
              <a:buFontTx/>
              <a:buNone/>
              <a:defRPr sz="2399" b="1"/>
            </a:lvl3pPr>
            <a:lvl4pPr marL="0" indent="1371154">
              <a:buSzTx/>
              <a:buFontTx/>
              <a:buNone/>
              <a:defRPr sz="2399" b="1"/>
            </a:lvl4pPr>
            <a:lvl5pPr marL="0" indent="1828205">
              <a:buSzTx/>
              <a:buFontTx/>
              <a:buNone/>
              <a:defRPr sz="2399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172202" y="1681165"/>
            <a:ext cx="5183189" cy="823913"/>
          </a:xfrm>
          <a:prstGeom prst="rect">
            <a:avLst/>
          </a:prstGeom>
        </p:spPr>
        <p:txBody>
          <a:bodyPr anchor="b"/>
          <a:lstStyle>
            <a:lvl1pPr marL="0" indent="0" algn="r" rtl="0">
              <a:buSzTx/>
              <a:buFontTx/>
              <a:buNone/>
              <a:defRPr sz="2400" b="1"/>
            </a:lvl1pPr>
          </a:lstStyle>
          <a:p>
            <a:pPr marL="0" indent="0" rtl="0">
              <a:buSzTx/>
              <a:buFont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733710611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Title Text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9" cy="1600200"/>
          </a:xfrm>
          <a:prstGeom prst="rect">
            <a:avLst/>
          </a:prstGeom>
        </p:spPr>
        <p:txBody>
          <a:bodyPr anchor="b"/>
          <a:lstStyle>
            <a:lvl1pPr>
              <a:defRPr sz="3199"/>
            </a:lvl1pPr>
          </a:lstStyle>
          <a:p>
            <a:r>
              <a:t>Title Text</a:t>
            </a:r>
          </a:p>
        </p:txBody>
      </p:sp>
      <p:sp>
        <p:nvSpPr>
          <p:cNvPr id="75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5183188" y="987425"/>
            <a:ext cx="6172201" cy="4873626"/>
          </a:xfrm>
          <a:prstGeom prst="rect">
            <a:avLst/>
          </a:prstGeom>
        </p:spPr>
        <p:txBody>
          <a:bodyPr/>
          <a:lstStyle>
            <a:lvl1pPr>
              <a:defRPr sz="3199"/>
            </a:lvl1pPr>
            <a:lvl2pPr marL="718223" indent="-261172">
              <a:defRPr sz="3199"/>
            </a:lvl2pPr>
            <a:lvl3pPr marL="1218802" indent="-304700">
              <a:defRPr sz="3199"/>
            </a:lvl3pPr>
            <a:lvl4pPr marL="1736795" indent="-365640">
              <a:defRPr sz="3199"/>
            </a:lvl4pPr>
            <a:lvl5pPr marL="2193847" indent="-365640">
              <a:defRPr sz="3199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839787" y="2057401"/>
            <a:ext cx="3932238" cy="3811589"/>
          </a:xfrm>
          <a:prstGeom prst="rect">
            <a:avLst/>
          </a:prstGeom>
        </p:spPr>
        <p:txBody>
          <a:bodyPr/>
          <a:lstStyle>
            <a:lvl1pPr marL="0" indent="0" algn="r" rtl="0">
              <a:buSzTx/>
              <a:buFontTx/>
              <a:buNone/>
              <a:defRPr sz="1600"/>
            </a:lvl1pPr>
          </a:lstStyle>
          <a:p>
            <a:pPr marL="0" indent="0" rtl="0">
              <a:buSzTx/>
              <a:buFontTx/>
              <a:buNone/>
              <a:defRPr sz="1600"/>
            </a:pPr>
            <a:endParaRPr/>
          </a:p>
        </p:txBody>
      </p:sp>
      <p:sp>
        <p:nvSpPr>
          <p:cNvPr id="7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35651419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tangle 7"/>
          <p:cNvSpPr/>
          <p:nvPr/>
        </p:nvSpPr>
        <p:spPr>
          <a:xfrm>
            <a:off x="467775" y="69668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6" tIns="45706" rIns="45706" bIns="45706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95" name="Picture 6" descr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3035" y="69668"/>
            <a:ext cx="2586790" cy="393195"/>
          </a:xfrm>
          <a:prstGeom prst="rect">
            <a:avLst/>
          </a:prstGeom>
          <a:ln w="12700">
            <a:miter lim="400000"/>
          </a:ln>
        </p:spPr>
      </p:pic>
      <p:sp>
        <p:nvSpPr>
          <p:cNvPr id="96" name="Title Text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lIns="45718" tIns="45718" rIns="45718" bIns="45718"/>
          <a:lstStyle/>
          <a:p>
            <a:pPr rtl="0">
              <a:defRPr/>
            </a:pPr>
            <a:r>
              <a:t>Title Text</a:t>
            </a:r>
          </a:p>
        </p:txBody>
      </p:sp>
      <p:sp>
        <p:nvSpPr>
          <p:cNvPr id="97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</p:spPr>
        <p:txBody>
          <a:bodyPr lIns="45718" tIns="45718" rIns="45718" bIns="45718"/>
          <a:lstStyle>
            <a:lvl1pPr marL="228523" indent="-228523"/>
            <a:lvl2pPr marL="723664" indent="-266612"/>
            <a:lvl3pPr marL="1234037" indent="-319935"/>
            <a:lvl4pPr marL="1726638" indent="-355483"/>
            <a:lvl5pPr marL="2183689" indent="-355482"/>
          </a:lstStyle>
          <a:p>
            <a:pPr rtl="0">
              <a:defRPr/>
            </a:pPr>
            <a:r>
              <a:t>Body Level One</a:t>
            </a:r>
          </a:p>
          <a:p>
            <a:pPr lvl="1" rtl="0">
              <a:defRPr/>
            </a:pPr>
            <a:r>
              <a:t>Body Level Two</a:t>
            </a:r>
          </a:p>
          <a:p>
            <a:pPr lvl="2" rtl="0">
              <a:defRPr/>
            </a:pPr>
            <a:r>
              <a:t>Body Level Three</a:t>
            </a:r>
          </a:p>
          <a:p>
            <a:pPr lvl="3" rtl="0">
              <a:defRPr/>
            </a:pPr>
            <a:r>
              <a:t>Body Level Four</a:t>
            </a:r>
          </a:p>
          <a:p>
            <a:pPr lvl="4" rtl="0">
              <a:defRPr/>
            </a:pPr>
            <a:r>
              <a:t>Body Level Five</a:t>
            </a:r>
          </a:p>
        </p:txBody>
      </p:sp>
      <p:sp>
        <p:nvSpPr>
          <p:cNvPr id="98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7" y="6400418"/>
            <a:ext cx="279954" cy="276995"/>
          </a:xfrm>
          <a:prstGeom prst="rect">
            <a:avLst/>
          </a:prstGeom>
        </p:spPr>
        <p:txBody>
          <a:bodyPr lIns="45718" tIns="45718" rIns="45718" bIns="45718"/>
          <a:lstStyle/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33120323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 hasCustomPrompt="1"/>
          </p:nvPr>
        </p:nvSpPr>
        <p:spPr>
          <a:xfrm>
            <a:off x="1485900" y="1581150"/>
            <a:ext cx="9201150" cy="2743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ar-EG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4017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6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2554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9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/>
          <p:nvPr/>
        </p:nvSpPr>
        <p:spPr>
          <a:xfrm>
            <a:off x="467775" y="69669"/>
            <a:ext cx="3030585" cy="403085"/>
          </a:xfrm>
          <a:prstGeom prst="rect">
            <a:avLst/>
          </a:prstGeom>
          <a:solidFill>
            <a:srgbClr val="F4F5F7"/>
          </a:solidFill>
          <a:ln w="12700">
            <a:miter lim="400000"/>
          </a:ln>
        </p:spPr>
        <p:txBody>
          <a:bodyPr lIns="45707" rIns="45707" anchor="ctr"/>
          <a:lstStyle/>
          <a:p>
            <a:pPr algn="ctr">
              <a:defRPr sz="2400">
                <a:solidFill>
                  <a:srgbClr val="FFFFFF"/>
                </a:solidFill>
              </a:defRPr>
            </a:pPr>
            <a:endParaRPr sz="2399"/>
          </a:p>
        </p:txBody>
      </p:sp>
      <p:pic>
        <p:nvPicPr>
          <p:cNvPr id="3" name="Picture 6" descr="Picture 6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413035" y="69669"/>
            <a:ext cx="2586790" cy="393193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Title Text"/>
          <p:cNvSpPr txBox="1"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</a:lstStyle>
          <a:p>
            <a:r>
              <a:t>Title Text</a:t>
            </a:r>
          </a:p>
        </p:txBody>
      </p:sp>
      <p:sp>
        <p:nvSpPr>
          <p:cNvPr id="5" name="Body Level One…"/>
          <p:cNvSpPr txBox="1"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4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xmlns:a14="http://schemas.microsoft.com/office/drawing/2010/main" xmlns:m="http://schemas.openxmlformats.org/officeDocument/2006/math" val="1"/>
            </a:ext>
          </a:extLst>
        </p:spPr>
        <p:txBody>
          <a:bodyPr lIns="45719" rIns="45719">
            <a:normAutofit/>
          </a:bodyPr>
          <a:lstStyle>
            <a:lvl1pPr rtl="1">
              <a:defRPr/>
            </a:lvl1pPr>
            <a:lvl2pPr rtl="1">
              <a:defRPr/>
            </a:lvl2pPr>
            <a:lvl3pPr rtl="1">
              <a:defRPr/>
            </a:lvl3pPr>
            <a:lvl4pPr rtl="1">
              <a:defRPr/>
            </a:lvl4pPr>
            <a:lvl5pPr rtl="1">
              <a:defRPr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11073846" y="6400417"/>
            <a:ext cx="279956" cy="276999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 anchor="ctr">
            <a:spAutoFit/>
          </a:bodyPr>
          <a:lstStyle>
            <a:lvl1pPr algn="r">
              <a:defRPr sz="1200">
                <a:solidFill>
                  <a:srgbClr val="888888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4972036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ransition spd="med"/>
  <p:txStyles>
    <p:titleStyle>
      <a:lvl1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1pPr>
      <a:lvl2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2pPr>
      <a:lvl3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3pPr>
      <a:lvl4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4pPr>
      <a:lvl5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5pPr>
      <a:lvl6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914103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399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228524" marR="0" indent="-228524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1pPr>
      <a:lvl2pPr marL="723664" marR="0" indent="-266612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2pPr>
      <a:lvl3pPr marL="1234038" marR="0" indent="-319935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3pPr>
      <a:lvl4pPr marL="1726638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4pPr>
      <a:lvl5pPr marL="2183690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5pPr>
      <a:lvl6pPr marL="2640741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3097792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3554843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4011895" marR="0" indent="-355483" algn="l" defTabSz="914103" rtl="0" latinLnBrk="0">
        <a:lnSpc>
          <a:spcPct val="90000"/>
        </a:lnSpc>
        <a:spcBef>
          <a:spcPts val="1000"/>
        </a:spcBef>
        <a:spcAft>
          <a:spcPts val="0"/>
        </a:spcAft>
        <a:buClrTx/>
        <a:buSzPct val="100000"/>
        <a:buFont typeface="Arial"/>
        <a:buChar char="•"/>
        <a:tabLst/>
        <a:defRPr sz="2799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45706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914126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1371189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1828251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2285314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2742377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3199440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3656503" algn="r" defTabSz="914126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F636037D-AB7C-B835-743F-A4D749060FF7}"/>
              </a:ext>
            </a:extLst>
          </p:cNvPr>
          <p:cNvSpPr txBox="1"/>
          <p:nvPr/>
        </p:nvSpPr>
        <p:spPr>
          <a:xfrm>
            <a:off x="1783630" y="1872185"/>
            <a:ext cx="8153400" cy="2416046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wrap="square">
            <a:spAutoFit/>
          </a:bodyPr>
          <a:lstStyle/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cs typeface="PT Bold Heading" panose="02010400000000000000" pitchFamily="2" charset="-78"/>
              </a:rPr>
              <a:t>أوراق عمل وحدة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Sakkal Majalla" panose="02000000000000000000" pitchFamily="2" charset="-78"/>
                <a:cs typeface="Helvetica"/>
              </a:rPr>
              <a:t>(يظهر معرفة ومهارة في تصنيع  المنِتجات اليدوية )</a:t>
            </a: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  <a:p>
            <a:pPr marL="0" marR="0" lvl="0" indent="0" algn="ctr" defTabSz="1218987" rtl="1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ar-AE" altLang="en-US" sz="10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cs typeface="PT Bold Heading" panose="0201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204334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مربع نص 15">
            <a:extLst>
              <a:ext uri="{FF2B5EF4-FFF2-40B4-BE49-F238E27FC236}">
                <a16:creationId xmlns:a16="http://schemas.microsoft.com/office/drawing/2014/main" id="{2A3D9435-5301-4A52-8519-BD69D30E8C83}"/>
              </a:ext>
            </a:extLst>
          </p:cNvPr>
          <p:cNvSpPr txBox="1"/>
          <p:nvPr/>
        </p:nvSpPr>
        <p:spPr>
          <a:xfrm>
            <a:off x="3921658" y="803171"/>
            <a:ext cx="6261001" cy="369330"/>
          </a:xfrm>
          <a:prstGeom prst="rect">
            <a:avLst/>
          </a:prstGeom>
          <a:noFill/>
          <a:ln w="12700" cap="flat">
            <a:noFill/>
            <a:miter lim="4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1" anchor="t">
            <a:spAutoFit/>
          </a:bodyPr>
          <a:lstStyle/>
          <a:p>
            <a:pPr marL="0" marR="0" lvl="0" indent="0" algn="l" defTabSz="914400" rtl="0" eaLnBrk="1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ar-AE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Helvetica"/>
                <a:ea typeface="Calibri"/>
                <a:cs typeface="Calibri"/>
                <a:sym typeface="Calibri"/>
              </a:rPr>
              <a:t>الواجب المنزلي : صمم لوحة تعريفية بالخطوات الصحيحة لعمل منتج الفخار </a:t>
            </a:r>
          </a:p>
        </p:txBody>
      </p:sp>
      <p:pic>
        <p:nvPicPr>
          <p:cNvPr id="1026" name="Picture 2" descr="صناعة الفخار في العراق... رائحة الأجداد وروح التراث">
            <a:extLst>
              <a:ext uri="{FF2B5EF4-FFF2-40B4-BE49-F238E27FC236}">
                <a16:creationId xmlns:a16="http://schemas.microsoft.com/office/drawing/2014/main" id="{4EB1DD7C-E671-42B3-BB8D-60AC15D3A1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658" y="1707834"/>
            <a:ext cx="2203133" cy="193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C207BDF1-91D2-40C5-BC11-227B06E076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78070" y="1660208"/>
            <a:ext cx="2381250" cy="19725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>
            <a:extLst>
              <a:ext uri="{FF2B5EF4-FFF2-40B4-BE49-F238E27FC236}">
                <a16:creationId xmlns:a16="http://schemas.microsoft.com/office/drawing/2014/main" id="{1396460D-63CB-4CA0-9B9F-56BAB2F3FA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7080" y="1683007"/>
            <a:ext cx="2743200" cy="1949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>
            <a:extLst>
              <a:ext uri="{FF2B5EF4-FFF2-40B4-BE49-F238E27FC236}">
                <a16:creationId xmlns:a16="http://schemas.microsoft.com/office/drawing/2014/main" id="{CF4B6B35-72D1-40A4-B7DB-ED3F92CC943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4440" y="1707835"/>
            <a:ext cx="2203133" cy="1938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>
            <a:extLst>
              <a:ext uri="{FF2B5EF4-FFF2-40B4-BE49-F238E27FC236}">
                <a16:creationId xmlns:a16="http://schemas.microsoft.com/office/drawing/2014/main" id="{5C3EDCF9-F5F6-48D7-BEF2-6710AB56E9B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8426" y="4057650"/>
            <a:ext cx="2182436" cy="1935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>
            <a:extLst>
              <a:ext uri="{FF2B5EF4-FFF2-40B4-BE49-F238E27FC236}">
                <a16:creationId xmlns:a16="http://schemas.microsoft.com/office/drawing/2014/main" id="{0541E88D-68A9-4104-AB16-77749C367A4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1641" y="4088160"/>
            <a:ext cx="2454077" cy="187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>
            <a:extLst>
              <a:ext uri="{FF2B5EF4-FFF2-40B4-BE49-F238E27FC236}">
                <a16:creationId xmlns:a16="http://schemas.microsoft.com/office/drawing/2014/main" id="{B0241042-DCDF-45B5-BB14-EEE45F1837E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3541" y="4133879"/>
            <a:ext cx="2381250" cy="1828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4CF3C3D-F05E-43EE-B4B7-AEDE6AC5E190}"/>
              </a:ext>
            </a:extLst>
          </p:cNvPr>
          <p:cNvSpPr/>
          <p:nvPr/>
        </p:nvSpPr>
        <p:spPr>
          <a:xfrm>
            <a:off x="10182659" y="366437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1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2CDCD33-3B50-4589-9191-1421874FEDCA}"/>
              </a:ext>
            </a:extLst>
          </p:cNvPr>
          <p:cNvSpPr/>
          <p:nvPr/>
        </p:nvSpPr>
        <p:spPr>
          <a:xfrm>
            <a:off x="4678853" y="623737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7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C2EDD79-745E-4F36-9392-31F6BD2F6B60}"/>
              </a:ext>
            </a:extLst>
          </p:cNvPr>
          <p:cNvSpPr/>
          <p:nvPr/>
        </p:nvSpPr>
        <p:spPr>
          <a:xfrm>
            <a:off x="2067370" y="3764549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4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8729643B-A456-4323-9926-476AF32B1C48}"/>
              </a:ext>
            </a:extLst>
          </p:cNvPr>
          <p:cNvSpPr/>
          <p:nvPr/>
        </p:nvSpPr>
        <p:spPr>
          <a:xfrm>
            <a:off x="7606493" y="6238220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6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81A551AB-703D-45ED-9AC0-705AD5656C7A}"/>
              </a:ext>
            </a:extLst>
          </p:cNvPr>
          <p:cNvSpPr/>
          <p:nvPr/>
        </p:nvSpPr>
        <p:spPr>
          <a:xfrm>
            <a:off x="4761980" y="369308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3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37F687F-D295-4100-B713-388A76D2D152}"/>
              </a:ext>
            </a:extLst>
          </p:cNvPr>
          <p:cNvSpPr/>
          <p:nvPr/>
        </p:nvSpPr>
        <p:spPr>
          <a:xfrm>
            <a:off x="10397102" y="6271155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5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BF9CCF-69EF-4F86-B4B8-987DC096D2C5}"/>
              </a:ext>
            </a:extLst>
          </p:cNvPr>
          <p:cNvSpPr/>
          <p:nvPr/>
        </p:nvSpPr>
        <p:spPr>
          <a:xfrm>
            <a:off x="7512887" y="3675802"/>
            <a:ext cx="344371" cy="369330"/>
          </a:xfrm>
          <a:prstGeom prst="rect">
            <a:avLst/>
          </a:prstGeom>
          <a:solidFill>
            <a:srgbClr val="FFFFFF"/>
          </a:solidFill>
          <a:ln w="12700" cap="flat">
            <a:solidFill>
              <a:schemeClr val="accent1"/>
            </a:solidFill>
            <a:prstDash val="solid"/>
            <a:miter lim="800000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45719" tIns="45719" rIns="45719" bIns="45719" numCol="1" spcCol="38100" rtlCol="0" anchor="ctr">
            <a:spAutoFit/>
          </a:bodyPr>
          <a:lstStyle/>
          <a:p>
            <a:pPr marL="0" marR="0" indent="0" algn="l" defTabSz="9144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r>
              <a:rPr kumimoji="0" lang="ar-AE" sz="1800" b="0" i="0" u="none" strike="noStrike" cap="none" spc="0" normalizeH="0" baseline="0" dirty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+mj-lt"/>
                <a:ea typeface="+mj-ea"/>
                <a:cs typeface="+mj-cs"/>
                <a:sym typeface="Calibri"/>
              </a:rPr>
              <a:t>2</a:t>
            </a:r>
            <a:endParaRPr kumimoji="0" lang="en-US" sz="1800" b="0" i="0" u="none" strike="noStrike" cap="none" spc="0" normalizeH="0" baseline="0" dirty="0">
              <a:ln>
                <a:noFill/>
              </a:ln>
              <a:solidFill>
                <a:srgbClr val="000000"/>
              </a:solidFill>
              <a:effectLst/>
              <a:uFillTx/>
              <a:latin typeface="+mj-lt"/>
              <a:ea typeface="+mj-ea"/>
              <a:cs typeface="+mj-cs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190168756"/>
      </p:ext>
    </p:extLst>
  </p:cSld>
  <p:clrMapOvr>
    <a:masterClrMapping/>
  </p:clrMapOvr>
</p:sld>
</file>

<file path=ppt/theme/theme1.xml><?xml version="1.0" encoding="utf-8"?>
<a:theme xmlns:a="http://schemas.openxmlformats.org/drawingml/2006/main" name="2_Office Theme">
  <a:themeElements>
    <a:clrScheme name="1_Office Them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0000FF"/>
      </a:hlink>
      <a:folHlink>
        <a:srgbClr val="FF00FF"/>
      </a:folHlink>
    </a:clrScheme>
    <a:fontScheme name="1_Office Them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1_Office Them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12700" cap="flat">
          <a:solidFill>
            <a:schemeClr val="accent1"/>
          </a:solidFill>
          <a:prstDash val="solid"/>
          <a:miter lim="8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Calibri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30</Words>
  <Application>Microsoft Office PowerPoint</Application>
  <PresentationFormat>Widescreen</PresentationFormat>
  <Paragraphs>14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Helvetica</vt:lpstr>
      <vt:lpstr>Sakkal Majalla</vt:lpstr>
      <vt:lpstr>Times New Roman</vt:lpstr>
      <vt:lpstr>2_Office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Salma Ali Mubarak AlAhbabi</dc:creator>
  <cp:lastModifiedBy>MEEAD AHMED OBAID ALTENEIJI</cp:lastModifiedBy>
  <cp:revision>6</cp:revision>
  <dcterms:created xsi:type="dcterms:W3CDTF">2023-06-15T04:20:25Z</dcterms:created>
  <dcterms:modified xsi:type="dcterms:W3CDTF">2024-03-28T06:56:44Z</dcterms:modified>
</cp:coreProperties>
</file>